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j4vAaJ7g30Rf7dLNfDSPyMgcstt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Ramya Vithanag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2-11T05:33:55.401">
    <p:pos x="1210" y="1190"/>
    <p:text>Delete this.... This need not be there on the Power Point
 Please do the changes as soon as possible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N7B7Y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2-11T05:34:40.812">
    <p:pos x="480" y="864"/>
    <p:text>Font not clear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LeN7B7w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8" name="Google Shape;28;p17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17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17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31" name="Google Shape;31;p17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2" name="Google Shape;32;p17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7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4" name="Google Shape;34;p17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5" name="Google Shape;35;p17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6" name="Google Shape;36;p1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17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17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7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27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27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8" name="Google Shape;108;p27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9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9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29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2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2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3" name="Google Shape;123;p29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30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3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1"/>
          <p:cNvSpPr txBox="1"/>
          <p:nvPr>
            <p:ph idx="1" type="body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3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2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3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8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7" name="Google Shape;67;p21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4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4" name="Google Shape;84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5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5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90" name="Google Shape;90;p25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Google Shape;11;p16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16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" name="Google Shape;13;p16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4" name="Google Shape;14;p16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5" name="Google Shape;15;p1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7" name="Google Shape;17;p16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8" name="Google Shape;18;p16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9" name="Google Shape;19;p1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1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3" name="Google Shape;23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4" name="Google Shape;24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5" name="Google Shape;25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nwd9cuZNOMo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/>
          <p:nvPr>
            <p:ph type="ctrTitle"/>
          </p:nvPr>
        </p:nvSpPr>
        <p:spPr>
          <a:xfrm>
            <a:off x="1056307" y="0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en-US"/>
              <a:t>Useful home Gardening</a:t>
            </a:r>
            <a:endParaRPr/>
          </a:p>
        </p:txBody>
      </p:sp>
      <p:sp>
        <p:nvSpPr>
          <p:cNvPr id="148" name="Google Shape;148;p1"/>
          <p:cNvSpPr txBox="1"/>
          <p:nvPr>
            <p:ph idx="1" type="subTitle"/>
          </p:nvPr>
        </p:nvSpPr>
        <p:spPr>
          <a:xfrm>
            <a:off x="1280893" y="167875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91425" wrap="square" tIns="45700">
            <a:normAutofit fontScale="2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rPr lang="en-US" sz="32000">
                <a:solidFill>
                  <a:schemeClr val="accent1"/>
                </a:solidFill>
              </a:rPr>
              <a:t>Good morning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rPr lang="en-US"/>
              <a:t>Good morning</a:t>
            </a:r>
            <a:endParaRPr/>
          </a:p>
        </p:txBody>
      </p:sp>
      <p:sp>
        <p:nvSpPr>
          <p:cNvPr id="149" name="Google Shape;149;p1"/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rgbClr val="53575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9425354" y="6119447"/>
            <a:ext cx="31370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NagarajahThishanth</a:t>
            </a:r>
            <a:endParaRPr b="1" sz="18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1" name="Google Shape;15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882" y="2734014"/>
            <a:ext cx="7123232" cy="412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None/>
            </a:pPr>
            <a:r>
              <a:rPr lang="en-US" sz="5300">
                <a:solidFill>
                  <a:schemeClr val="dk1"/>
                </a:solidFill>
              </a:rPr>
              <a:t>Responsibility</a:t>
            </a:r>
            <a:r>
              <a:rPr lang="en-US">
                <a:solidFill>
                  <a:schemeClr val="dk1"/>
                </a:solidFill>
              </a:rPr>
              <a:t>.</a:t>
            </a: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213" name="Google Shape;21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319" y="2202287"/>
            <a:ext cx="5473520" cy="3889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dk1"/>
                </a:solidFill>
              </a:rPr>
              <a:t>Improves memory.</a:t>
            </a:r>
            <a:r>
              <a:rPr lang="en-US"/>
              <a:t> </a:t>
            </a:r>
            <a:br>
              <a:rPr lang="en-US"/>
            </a:br>
            <a:endParaRPr/>
          </a:p>
        </p:txBody>
      </p:sp>
      <p:pic>
        <p:nvPicPr>
          <p:cNvPr id="219" name="Google Shape;219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2139" y="1669774"/>
            <a:ext cx="5102087" cy="306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1"/>
          <p:cNvSpPr/>
          <p:nvPr/>
        </p:nvSpPr>
        <p:spPr>
          <a:xfrm>
            <a:off x="1856973" y="4734342"/>
            <a:ext cx="6677428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 cap="none">
                <a:solidFill>
                  <a:srgbClr val="262626"/>
                </a:solidFill>
                <a:latin typeface="Trebuchet MS"/>
                <a:ea typeface="Trebuchet MS"/>
                <a:cs typeface="Trebuchet MS"/>
                <a:sym typeface="Trebuchet MS"/>
              </a:rPr>
              <a:t>We get many benefits from creating a home garden </a:t>
            </a:r>
            <a:endParaRPr b="1" sz="4400" cap="none">
              <a:solidFill>
                <a:srgbClr val="26262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/>
              <a:t>Our government is advising to make the  home garden and it giving some free plant's seeds in this corona time. </a:t>
            </a:r>
            <a:endParaRPr/>
          </a:p>
        </p:txBody>
      </p:sp>
      <p:pic>
        <p:nvPicPr>
          <p:cNvPr id="226" name="Google Shape;22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8794" y="2266682"/>
            <a:ext cx="3580327" cy="421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2677" y="2409423"/>
            <a:ext cx="3801325" cy="425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/>
              <a:t>Town site people can use many trick to make home garden so we can make gardening any places.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/>
          </a:p>
        </p:txBody>
      </p:sp>
      <p:pic>
        <p:nvPicPr>
          <p:cNvPr id="234" name="Google Shape;234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442" y="2408349"/>
            <a:ext cx="3468765" cy="250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668" y="2322684"/>
            <a:ext cx="3452946" cy="2586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93DF5F"/>
              </a:buClr>
              <a:buSzPct val="133333"/>
              <a:buFont typeface="Trebuchet MS"/>
              <a:buNone/>
            </a:pPr>
            <a:r>
              <a:rPr lang="en-US">
                <a:solidFill>
                  <a:srgbClr val="93DF5F"/>
                </a:solidFill>
              </a:rPr>
              <a:t>NATIONAL GARDENING DAY – April 14</a:t>
            </a: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>
                <a:solidFill>
                  <a:srgbClr val="93DF5F"/>
                </a:solidFill>
              </a:rPr>
            </a:br>
            <a:br>
              <a:rPr lang="en-US" sz="2700">
                <a:solidFill>
                  <a:srgbClr val="262626"/>
                </a:solidFill>
              </a:rPr>
            </a:br>
            <a:endParaRPr sz="2700">
              <a:solidFill>
                <a:srgbClr val="262626"/>
              </a:solidFill>
            </a:endParaRPr>
          </a:p>
        </p:txBody>
      </p:sp>
      <p:pic>
        <p:nvPicPr>
          <p:cNvPr id="241" name="Google Shape;241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7437" y="1102576"/>
            <a:ext cx="3305064" cy="235030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4"/>
          <p:cNvSpPr/>
          <p:nvPr/>
        </p:nvSpPr>
        <p:spPr>
          <a:xfrm>
            <a:off x="677334" y="4731940"/>
            <a:ext cx="618913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C0B895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GARDENING: SAVE THE WORLD - Environmental Benefits 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https://www.youtube.com/watch?v=nwd9cuZNOMo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93DF5F"/>
                </a:solidFill>
                <a:latin typeface="Trebuchet MS"/>
                <a:ea typeface="Trebuchet MS"/>
                <a:cs typeface="Trebuchet MS"/>
                <a:sym typeface="Trebuchet MS"/>
              </a:rPr>
              <a:t>Healthy Gardens, Healthy Gardeners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https://www.youtube.com/watch?v=Xo9hQS1wz-A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 txBox="1"/>
          <p:nvPr>
            <p:ph type="title"/>
          </p:nvPr>
        </p:nvSpPr>
        <p:spPr>
          <a:xfrm>
            <a:off x="1532753" y="5131285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48" name="Google Shape;248;p15"/>
          <p:cNvSpPr txBox="1"/>
          <p:nvPr>
            <p:ph idx="1" type="body"/>
          </p:nvPr>
        </p:nvSpPr>
        <p:spPr>
          <a:xfrm>
            <a:off x="385786" y="220202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I used Wikipedia, Google and some books to create this presentation</a:t>
            </a:r>
            <a:endParaRPr/>
          </a:p>
          <a:p>
            <a:pPr indent="-251459" lvl="0" marL="34290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422" y="824248"/>
            <a:ext cx="4504849" cy="414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What is the home gardening?</a:t>
            </a:r>
            <a:endParaRPr/>
          </a:p>
        </p:txBody>
      </p:sp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677334" y="1270000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rgbClr val="E9F6CE"/>
                </a:solidFill>
              </a:rPr>
              <a:t>The act of cultivating or tending some  useful plants near the house.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r>
              <a:rPr b="1" lang="en-US" sz="2800">
                <a:solidFill>
                  <a:srgbClr val="E9F6CE"/>
                </a:solidFill>
              </a:rPr>
              <a:t>                   </a:t>
            </a:r>
            <a:endParaRPr b="1" sz="2800">
              <a:solidFill>
                <a:srgbClr val="E9F6CE"/>
              </a:solidFill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5876228" y="2967335"/>
            <a:ext cx="4395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 cap="none">
                <a:solidFill>
                  <a:srgbClr val="E9F6CE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1" sz="5400" cap="none">
              <a:solidFill>
                <a:srgbClr val="E9F6C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9" name="Google Shape;15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4" y="2768959"/>
            <a:ext cx="8260603" cy="40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"/>
          <p:cNvSpPr txBox="1"/>
          <p:nvPr>
            <p:ph type="title"/>
          </p:nvPr>
        </p:nvSpPr>
        <p:spPr>
          <a:xfrm>
            <a:off x="677334" y="609599"/>
            <a:ext cx="8596668" cy="24426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Why we should make the home garden in this time?</a:t>
            </a:r>
            <a:endParaRPr/>
          </a:p>
        </p:txBody>
      </p:sp>
      <p:pic>
        <p:nvPicPr>
          <p:cNvPr id="165" name="Google Shape;165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209" y="2579427"/>
            <a:ext cx="5540991" cy="33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"/>
          <p:cNvSpPr txBox="1"/>
          <p:nvPr>
            <p:ph type="title"/>
          </p:nvPr>
        </p:nvSpPr>
        <p:spPr>
          <a:xfrm>
            <a:off x="677334" y="-6302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Advantage of home gardening</a:t>
            </a:r>
            <a:endParaRPr/>
          </a:p>
        </p:txBody>
      </p:sp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1177303" y="596742"/>
            <a:ext cx="8596668" cy="6026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42925" lvl="0" marL="34290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3500"/>
              <a:t>Boosts mood</a:t>
            </a:r>
            <a:r>
              <a:rPr lang="en-US"/>
              <a:t>.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342925" lvl="0" marL="342900" rtl="0" algn="l">
              <a:spcBef>
                <a:spcPts val="1000"/>
              </a:spcBef>
              <a:spcAft>
                <a:spcPts val="0"/>
              </a:spcAft>
              <a:buSzPct val="80000"/>
              <a:buChar char="►"/>
            </a:pPr>
            <a:r>
              <a:rPr lang="en-US" sz="3500"/>
              <a:t>Reduces stress.</a:t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-258318" lvl="0" marL="34290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rPr lang="en-US" sz="2800"/>
              <a:t>.</a:t>
            </a:r>
            <a:endParaRPr sz="2800"/>
          </a:p>
          <a:p>
            <a:pPr indent="-211328" lvl="0" marL="342900" rtl="0" algn="l">
              <a:spcBef>
                <a:spcPts val="100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sz="2800"/>
          </a:p>
        </p:txBody>
      </p:sp>
      <p:sp>
        <p:nvSpPr>
          <p:cNvPr id="172" name="Google Shape;172;p4"/>
          <p:cNvSpPr/>
          <p:nvPr/>
        </p:nvSpPr>
        <p:spPr>
          <a:xfrm>
            <a:off x="6003632" y="2967335"/>
            <a:ext cx="18473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 cap="none">
              <a:solidFill>
                <a:srgbClr val="E9F6C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11" y="3835113"/>
            <a:ext cx="5040250" cy="29563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oosts mood." id="174" name="Google Shape;17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311" y="982640"/>
            <a:ext cx="5040250" cy="244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None/>
            </a:pPr>
            <a:r>
              <a:rPr lang="en-US">
                <a:solidFill>
                  <a:schemeClr val="dk1"/>
                </a:solidFill>
              </a:rPr>
              <a:t>We can preservation our eyes and body.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It is a good exercise.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0" name="Google Shape;18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3265" y="1270000"/>
            <a:ext cx="3138985" cy="175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335" y="4026090"/>
            <a:ext cx="4877304" cy="2688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en-US"/>
              <a:t>We can get new healthful fruits and vegetable in the home garden.</a:t>
            </a:r>
            <a:endParaRPr/>
          </a:p>
        </p:txBody>
      </p:sp>
      <p:pic>
        <p:nvPicPr>
          <p:cNvPr id="187" name="Google Shape;18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6981" y="2093148"/>
            <a:ext cx="5344732" cy="41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/>
              <a:t>One of the benefits of enjoying garden vegetables is a reduced monthly food bill.</a:t>
            </a:r>
            <a:endParaRPr/>
          </a:p>
        </p:txBody>
      </p:sp>
      <p:pic>
        <p:nvPicPr>
          <p:cNvPr id="193" name="Google Shape;193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048" y="2160588"/>
            <a:ext cx="4662152" cy="3881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Trebuchet MS"/>
              <a:buNone/>
            </a:pPr>
            <a:r>
              <a:rPr lang="en-US"/>
              <a:t>What can gardening teach you?</a:t>
            </a:r>
            <a:br>
              <a:rPr lang="en-US"/>
            </a:br>
            <a:br>
              <a:rPr lang="en-US"/>
            </a:br>
            <a:endParaRPr/>
          </a:p>
        </p:txBody>
      </p:sp>
      <p:sp>
        <p:nvSpPr>
          <p:cNvPr id="199" name="Google Shape;199;p8"/>
          <p:cNvSpPr txBox="1"/>
          <p:nvPr>
            <p:ph idx="1" type="body"/>
          </p:nvPr>
        </p:nvSpPr>
        <p:spPr>
          <a:xfrm>
            <a:off x="677334" y="1416677"/>
            <a:ext cx="8596668" cy="46246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880"/>
              <a:buNone/>
            </a:pPr>
            <a:r>
              <a:rPr lang="en-US" sz="3600"/>
              <a:t>Children learn from growing things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/>
              <a:t>Understanding</a:t>
            </a:r>
            <a:endParaRPr sz="3200"/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200" y="1146412"/>
            <a:ext cx="7149627" cy="3411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lang="en-US">
                <a:solidFill>
                  <a:schemeClr val="dk1"/>
                </a:solidFill>
              </a:rPr>
              <a:t>Self-confidence</a:t>
            </a:r>
            <a:endParaRPr/>
          </a:p>
        </p:txBody>
      </p:sp>
      <p:sp>
        <p:nvSpPr>
          <p:cNvPr id="206" name="Google Shape;206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1459" lvl="0" marL="34290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642" y="2936383"/>
            <a:ext cx="7160653" cy="3335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2021-01-10T14:20:40Z</dcterms:created>
  <dc:creator>HP</dc:creator>
</cp:coreProperties>
</file>